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AFE"/>
    <a:srgbClr val="211C56"/>
    <a:srgbClr val="CCFFCC"/>
    <a:srgbClr val="CC0066"/>
    <a:srgbClr val="FF3399"/>
    <a:srgbClr val="FF0066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1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4218-1863-4262-8B15-5EB6BE87A293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0DD920-1918-BF83-458E-EC1CC02E5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5840"/>
            <a:ext cx="6858000" cy="128016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739052"/>
              </p:ext>
            </p:extLst>
          </p:nvPr>
        </p:nvGraphicFramePr>
        <p:xfrm>
          <a:off x="190543" y="5350500"/>
          <a:ext cx="6529228" cy="341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44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MORNING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LUNCHTIME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AFTERNOON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EVENING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59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MONDAY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211C56"/>
                          </a:solidFill>
                        </a:rPr>
                        <a:t>7:00 pm – 7:55 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59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TUESDAY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211C56"/>
                          </a:solidFill>
                          <a:latin typeface="Calibri"/>
                        </a:rPr>
                        <a:t>12:00 pm-12.55 pm</a:t>
                      </a: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211C56"/>
                          </a:solidFill>
                        </a:rPr>
                        <a:t>7:00pm swim fit</a:t>
                      </a: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338511"/>
                  </a:ext>
                </a:extLst>
              </a:tr>
              <a:tr h="43495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211C56"/>
                          </a:solidFill>
                          <a:latin typeface="+mn-lt"/>
                        </a:rPr>
                        <a:t>12:00 pm-12.55 pm</a:t>
                      </a: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211C56"/>
                          </a:solidFill>
                        </a:rPr>
                        <a:t>7:00pm – 7:55pm</a:t>
                      </a: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651752"/>
                  </a:ext>
                </a:extLst>
              </a:tr>
              <a:tr h="43698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211C56"/>
                          </a:solidFill>
                          <a:latin typeface="+mn-lt"/>
                        </a:rPr>
                        <a:t>12:00 pm-12.55 pm</a:t>
                      </a: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211C56"/>
                          </a:solidFill>
                        </a:rPr>
                        <a:t>7:00 pm – 7:55 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8348"/>
                  </a:ext>
                </a:extLst>
              </a:tr>
              <a:tr h="6830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FRIDAY 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211C56"/>
                          </a:solidFill>
                          <a:latin typeface="+mn-lt"/>
                        </a:rPr>
                        <a:t>12:00 pm-12.55 pm</a:t>
                      </a: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1C5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598528"/>
                  </a:ext>
                </a:extLst>
              </a:tr>
              <a:tr h="53459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aseline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211C56"/>
                          </a:solidFill>
                        </a:rPr>
                        <a:t>3:00pm – 3:40pm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36040"/>
              </p:ext>
            </p:extLst>
          </p:nvPr>
        </p:nvGraphicFramePr>
        <p:xfrm>
          <a:off x="138229" y="952916"/>
          <a:ext cx="6581542" cy="3793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1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MORNING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LUNCHTIME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AFTERNOON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EVENING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45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MONDAY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211C56"/>
                          </a:solidFill>
                        </a:rPr>
                        <a:t>10am Aquarobics</a:t>
                      </a:r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211C56"/>
                          </a:solidFill>
                        </a:rPr>
                        <a:t>2:00pm – 2:40pm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>
                          <a:solidFill>
                            <a:srgbClr val="211C56"/>
                          </a:solidFill>
                        </a:rPr>
                        <a:t>6 pm</a:t>
                      </a:r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77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TUESDAY    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2060"/>
                          </a:solidFill>
                        </a:rPr>
                        <a:t>10 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2060"/>
                          </a:solidFill>
                        </a:rPr>
                        <a:t>11 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1:00 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211C56"/>
                          </a:solidFill>
                        </a:rPr>
                        <a:t>2:00 pm - 2:40pm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6pm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8:00pm – 8:40pm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40503"/>
                  </a:ext>
                </a:extLst>
              </a:tr>
              <a:tr h="54245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rgbClr val="002060"/>
                          </a:solidFill>
                        </a:rPr>
                        <a:t>10 am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002060"/>
                          </a:solidFill>
                        </a:rPr>
                        <a:t>11 am</a:t>
                      </a:r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1:00 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211C56"/>
                          </a:solidFill>
                          <a:latin typeface="Calibri"/>
                        </a:rPr>
                        <a:t>2:00 pm - 2:40pm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rgbClr val="211C56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211C56"/>
                          </a:solidFill>
                        </a:rPr>
                        <a:t>8pm Aquarobics</a:t>
                      </a:r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  <a:p>
                      <a:pPr algn="ctr"/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  <a:p>
                      <a:pPr algn="ctr"/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72813"/>
                  </a:ext>
                </a:extLst>
              </a:tr>
              <a:tr h="46398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2060"/>
                          </a:solidFill>
                        </a:rPr>
                        <a:t>10 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2060"/>
                          </a:solidFill>
                        </a:rPr>
                        <a:t>11 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1:00 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211C56"/>
                          </a:solidFill>
                        </a:rPr>
                        <a:t>2:00pm – 2:40pm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6 pm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8:00pm -8:40pm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13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FRIDAY 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211C56"/>
                          </a:solidFill>
                        </a:rPr>
                        <a:t>10 am Aquarobics</a:t>
                      </a:r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  <a:p>
                      <a:pPr algn="ctr"/>
                      <a:endParaRPr lang="en-GB" sz="1100" b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GB" sz="1100" b="0" i="0" u="none" strike="noStrike" noProof="0" dirty="0">
                          <a:solidFill>
                            <a:srgbClr val="002060"/>
                          </a:solidFill>
                          <a:latin typeface="Calibri"/>
                        </a:rPr>
                        <a:t>11 am 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211C56"/>
                          </a:solidFill>
                          <a:latin typeface="Calibri"/>
                        </a:rPr>
                        <a:t>1:00pm – 1:40pm</a:t>
                      </a:r>
                      <a:endParaRPr lang="en-GB" sz="1100" b="0" i="0" u="none" strike="noStrike" noProof="0" dirty="0">
                        <a:solidFill>
                          <a:srgbClr val="211C56"/>
                        </a:solidFill>
                        <a:latin typeface="Calibri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55278"/>
                  </a:ext>
                </a:extLst>
              </a:tr>
              <a:tr h="54245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rgbClr val="211C56"/>
                        </a:solidFill>
                      </a:endParaRP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211C56"/>
                          </a:solidFill>
                        </a:rPr>
                        <a:t>1:00 pm</a:t>
                      </a:r>
                    </a:p>
                    <a:p>
                      <a:pPr algn="ctr"/>
                      <a:endParaRPr lang="en-GB" sz="1100" baseline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211C56"/>
                          </a:solidFill>
                        </a:rPr>
                        <a:t>2 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9985" y="212365"/>
            <a:ext cx="522290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b="1" dirty="0">
                <a:solidFill>
                  <a:srgbClr val="0D8DCD"/>
                </a:solidFill>
                <a:latin typeface="Calibri Light"/>
                <a:ea typeface="Calibri Light"/>
                <a:cs typeface="Calibri Light"/>
              </a:rPr>
              <a:t>POOL TIMETABLE</a:t>
            </a:r>
            <a:r>
              <a:rPr lang="en-GB" sz="2000" dirty="0">
                <a:solidFill>
                  <a:srgbClr val="211C56"/>
                </a:solidFill>
              </a:rPr>
              <a:t> 2</a:t>
            </a:r>
            <a:r>
              <a:rPr lang="en-GB" sz="2000" baseline="30000" dirty="0">
                <a:solidFill>
                  <a:srgbClr val="211C56"/>
                </a:solidFill>
              </a:rPr>
              <a:t>nd</a:t>
            </a:r>
            <a:r>
              <a:rPr lang="en-GB" sz="2000" dirty="0">
                <a:solidFill>
                  <a:srgbClr val="211C56"/>
                </a:solidFill>
              </a:rPr>
              <a:t> Sep 2024 – 31</a:t>
            </a:r>
            <a:r>
              <a:rPr lang="en-GB" sz="2000" baseline="30000" dirty="0">
                <a:solidFill>
                  <a:srgbClr val="211C56"/>
                </a:solidFill>
              </a:rPr>
              <a:t>st</a:t>
            </a:r>
            <a:r>
              <a:rPr lang="en-GB" sz="2000" dirty="0">
                <a:solidFill>
                  <a:srgbClr val="211C56"/>
                </a:solidFill>
              </a:rPr>
              <a:t> Dec 2024</a:t>
            </a:r>
            <a:endParaRPr lang="en-GB" dirty="0">
              <a:solidFill>
                <a:srgbClr val="211C5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3069" y="355803"/>
            <a:ext cx="16016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0D8DCD"/>
                </a:solidFill>
              </a:rPr>
              <a:t>Timetable </a:t>
            </a:r>
            <a:r>
              <a:rPr lang="en-GB" sz="1000" b="1" dirty="0">
                <a:solidFill>
                  <a:srgbClr val="0D8DCD"/>
                </a:solidFill>
              </a:rPr>
              <a:t>subject</a:t>
            </a:r>
            <a:r>
              <a:rPr lang="en-GB" sz="900" b="1" dirty="0">
                <a:solidFill>
                  <a:srgbClr val="0D8DCD"/>
                </a:solidFill>
              </a:rPr>
              <a:t> to 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9F077-F282-9C70-203C-3686E16D2402}"/>
              </a:ext>
            </a:extLst>
          </p:cNvPr>
          <p:cNvSpPr txBox="1"/>
          <p:nvPr/>
        </p:nvSpPr>
        <p:spPr>
          <a:xfrm>
            <a:off x="129985" y="5033014"/>
            <a:ext cx="6882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11C56"/>
                </a:solidFill>
              </a:rPr>
              <a:t>Lane Swimming Times </a:t>
            </a:r>
            <a:r>
              <a:rPr lang="en-GB" sz="1400" b="1" dirty="0">
                <a:solidFill>
                  <a:srgbClr val="0D8DCD"/>
                </a:solidFill>
              </a:rPr>
              <a:t> </a:t>
            </a:r>
            <a:r>
              <a:rPr lang="en-GB" sz="1400" b="1" dirty="0">
                <a:solidFill>
                  <a:srgbClr val="FF0000"/>
                </a:solidFill>
              </a:rPr>
              <a:t>All Lane Sessions are 55 minutes duration unless otherwise stated</a:t>
            </a:r>
            <a:r>
              <a:rPr lang="en-GB" sz="1400" b="1" dirty="0">
                <a:solidFill>
                  <a:srgbClr val="0D8DCD"/>
                </a:solidFill>
              </a:rPr>
              <a:t> </a:t>
            </a:r>
            <a:endParaRPr lang="en-GB" sz="1050" b="1" dirty="0">
              <a:solidFill>
                <a:srgbClr val="0D8DCD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476D0E-18C9-CB76-7570-3EE1D6DC7B91}"/>
              </a:ext>
            </a:extLst>
          </p:cNvPr>
          <p:cNvSpPr txBox="1"/>
          <p:nvPr/>
        </p:nvSpPr>
        <p:spPr>
          <a:xfrm>
            <a:off x="122187" y="609047"/>
            <a:ext cx="6581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11C56"/>
                </a:solidFill>
              </a:rPr>
              <a:t>Public Swim Times </a:t>
            </a:r>
            <a:r>
              <a:rPr lang="en-GB" sz="1400" b="1" dirty="0">
                <a:solidFill>
                  <a:srgbClr val="FF0000"/>
                </a:solidFill>
              </a:rPr>
              <a:t>All Public sessions are 50 minutes duration unless otherwise stated </a:t>
            </a:r>
            <a:endParaRPr lang="en-GB" sz="1400" b="1" dirty="0">
              <a:solidFill>
                <a:srgbClr val="0D8D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3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e7a056b-bb16-461a-b96c-3568639dc2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EB02992E1AF4AB59E8C2BADCAEFEC" ma:contentTypeVersion="8" ma:contentTypeDescription="Create a new document." ma:contentTypeScope="" ma:versionID="d5f7c86e5e731ffaac1757a1291044f9">
  <xsd:schema xmlns:xsd="http://www.w3.org/2001/XMLSchema" xmlns:xs="http://www.w3.org/2001/XMLSchema" xmlns:p="http://schemas.microsoft.com/office/2006/metadata/properties" xmlns:ns3="3e7a056b-bb16-461a-b96c-3568639dc202" xmlns:ns4="bd8c5089-6c8e-4c36-b638-3bf3bd70437e" targetNamespace="http://schemas.microsoft.com/office/2006/metadata/properties" ma:root="true" ma:fieldsID="a1b8e95d2169035a3ca850e552c7b4a8" ns3:_="" ns4:_="">
    <xsd:import namespace="3e7a056b-bb16-461a-b96c-3568639dc202"/>
    <xsd:import namespace="bd8c5089-6c8e-4c36-b638-3bf3bd7043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a056b-bb16-461a-b96c-3568639dc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c5089-6c8e-4c36-b638-3bf3bd70437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27D556-A7E5-479E-95A6-4FC5D7AB9501}">
  <ds:schemaRefs>
    <ds:schemaRef ds:uri="http://www.w3.org/XML/1998/namespace"/>
    <ds:schemaRef ds:uri="3e7a056b-bb16-461a-b96c-3568639dc202"/>
    <ds:schemaRef ds:uri="http://schemas.microsoft.com/office/2006/metadata/properties"/>
    <ds:schemaRef ds:uri="http://schemas.microsoft.com/office/2006/documentManagement/types"/>
    <ds:schemaRef ds:uri="http://purl.org/dc/dcmitype/"/>
    <ds:schemaRef ds:uri="bd8c5089-6c8e-4c36-b638-3bf3bd70437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9150D2A-DE04-4AC4-A653-41C90905B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6F697-1A77-49B6-9DB9-4650040984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7a056b-bb16-461a-b96c-3568639dc202"/>
    <ds:schemaRef ds:uri="bd8c5089-6c8e-4c36-b638-3bf3bd704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151</Words>
  <Application>Microsoft Office PowerPoint</Application>
  <PresentationFormat>A4 Paper (210x297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swim TT - WIP</dc:title>
  <dc:creator>tempreception</dc:creator>
  <dc:description/>
  <cp:lastModifiedBy>Niall Devine</cp:lastModifiedBy>
  <cp:revision>213</cp:revision>
  <cp:lastPrinted>2024-01-11T11:47:56Z</cp:lastPrinted>
  <dcterms:created xsi:type="dcterms:W3CDTF">2018-04-06T13:43:33Z</dcterms:created>
  <dcterms:modified xsi:type="dcterms:W3CDTF">2024-08-28T08:09:47Z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Jan swim TT - WIP</vt:lpwstr>
  </property>
  <property fmtid="{D5CDD505-2E9C-101B-9397-08002B2CF9AE}" pid="3" name="SlideDescription">
    <vt:lpwstr/>
  </property>
  <property fmtid="{D5CDD505-2E9C-101B-9397-08002B2CF9AE}" pid="4" name="ContentTypeId">
    <vt:lpwstr>0x010100B5EEB02992E1AF4AB59E8C2BADCAEFEC</vt:lpwstr>
  </property>
</Properties>
</file>